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5" r:id="rId9"/>
    <p:sldId id="266" r:id="rId10"/>
    <p:sldId id="260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C6C2-6DFE-480D-BD4B-052ABB7BC0BB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05147-4356-442B-9F9F-A4CC6FA7AD4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Conscription </a:t>
            </a:r>
          </a:p>
          <a:p>
            <a:r>
              <a:rPr lang="en-CA" dirty="0" smtClean="0"/>
              <a:t>Made to look</a:t>
            </a:r>
            <a:r>
              <a:rPr lang="en-CA" baseline="0" dirty="0" smtClean="0"/>
              <a:t> like protecting family from evil</a:t>
            </a:r>
          </a:p>
          <a:p>
            <a:r>
              <a:rPr lang="en-CA" dirty="0" smtClean="0"/>
              <a:t>Patriotism, national hero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Conscription </a:t>
            </a:r>
          </a:p>
          <a:p>
            <a:r>
              <a:rPr lang="en-CA" dirty="0" smtClean="0"/>
              <a:t>Made to look</a:t>
            </a:r>
            <a:r>
              <a:rPr lang="en-CA" baseline="0" dirty="0" smtClean="0"/>
              <a:t> like protecting family from evil</a:t>
            </a:r>
          </a:p>
          <a:p>
            <a:r>
              <a:rPr lang="en-CA" dirty="0" smtClean="0"/>
              <a:t>Patriotism, national hero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Nazis believing</a:t>
            </a:r>
            <a:r>
              <a:rPr lang="en-CA" baseline="0" dirty="0" smtClean="0"/>
              <a:t> Allies </a:t>
            </a:r>
            <a:r>
              <a:rPr lang="en-CA" baseline="0" dirty="0" err="1" smtClean="0"/>
              <a:t>didnt</a:t>
            </a:r>
            <a:r>
              <a:rPr lang="en-CA" baseline="0" dirty="0" smtClean="0"/>
              <a:t> follow rules either, </a:t>
            </a:r>
          </a:p>
          <a:p>
            <a:r>
              <a:rPr lang="en-CA" baseline="0" dirty="0" smtClean="0"/>
              <a:t>Jews being hated throughout ever</a:t>
            </a:r>
          </a:p>
          <a:p>
            <a:r>
              <a:rPr lang="en-CA" baseline="0" dirty="0" smtClean="0"/>
              <a:t>Jews expanding and larger numbers, feared by German because not “perfect people”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Nazis believing</a:t>
            </a:r>
            <a:r>
              <a:rPr lang="en-CA" baseline="0" dirty="0" smtClean="0"/>
              <a:t> Allies </a:t>
            </a:r>
            <a:r>
              <a:rPr lang="en-CA" baseline="0" dirty="0" err="1" smtClean="0"/>
              <a:t>didnt</a:t>
            </a:r>
            <a:r>
              <a:rPr lang="en-CA" baseline="0" dirty="0" smtClean="0"/>
              <a:t> follow rules either, </a:t>
            </a:r>
          </a:p>
          <a:p>
            <a:r>
              <a:rPr lang="en-CA" baseline="0" dirty="0" smtClean="0"/>
              <a:t>Jews being hated throughout ever</a:t>
            </a:r>
          </a:p>
          <a:p>
            <a:r>
              <a:rPr lang="en-CA" baseline="0" dirty="0" smtClean="0"/>
              <a:t>Jews expanding and larger numbers, feared by German because not “perfect people”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Nations conflicting</a:t>
            </a:r>
          </a:p>
          <a:p>
            <a:r>
              <a:rPr lang="en-CA" dirty="0" smtClean="0"/>
              <a:t>Not everyone</a:t>
            </a:r>
            <a:r>
              <a:rPr lang="en-CA" baseline="0" dirty="0" smtClean="0"/>
              <a:t> knew what was happening with the </a:t>
            </a:r>
            <a:r>
              <a:rPr lang="en-CA" baseline="0" dirty="0" err="1" smtClean="0"/>
              <a:t>jews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Not everyone knew why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Nations conflicting</a:t>
            </a:r>
          </a:p>
          <a:p>
            <a:r>
              <a:rPr lang="en-CA" dirty="0" smtClean="0"/>
              <a:t>Not everyone</a:t>
            </a:r>
            <a:r>
              <a:rPr lang="en-CA" baseline="0" dirty="0" smtClean="0"/>
              <a:t> knew what was happening with the </a:t>
            </a:r>
            <a:r>
              <a:rPr lang="en-CA" baseline="0" dirty="0" err="1" smtClean="0"/>
              <a:t>jews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Not everyone knew why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05147-4356-442B-9F9F-A4CC6FA7AD47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0A7F6A-C388-4E88-BF2C-9B0C422BC8F9}" type="datetimeFigureOut">
              <a:rPr lang="en-CA" smtClean="0"/>
              <a:pPr/>
              <a:t>2013-12-18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10209B-3DA9-4109-8AD4-E1F2F2DBABD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348464" cy="89396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CA" sz="4400" dirty="0" smtClean="0"/>
              <a:t>Bugger Wars </a:t>
            </a:r>
            <a:r>
              <a:rPr lang="en-CA" sz="4400" dirty="0" err="1" smtClean="0"/>
              <a:t>vs.Holocaust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5517232"/>
            <a:ext cx="6372200" cy="694928"/>
          </a:xfrm>
        </p:spPr>
        <p:txBody>
          <a:bodyPr>
            <a:noAutofit/>
          </a:bodyPr>
          <a:lstStyle/>
          <a:p>
            <a:r>
              <a:rPr lang="en-CA" sz="2400" dirty="0" smtClean="0"/>
              <a:t>Comparison of the tragic events and intentions of the Holocaust to Ender and his interactive life with Buggers. </a:t>
            </a:r>
            <a:endParaRPr lang="en-CA" sz="2400" dirty="0"/>
          </a:p>
        </p:txBody>
      </p:sp>
      <p:pic>
        <p:nvPicPr>
          <p:cNvPr id="4" name="Picture 3" descr="9780812550702_custom-14b6b3e2b8be027acc868fa0aba0670be8900168-s6-c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7"/>
            <a:ext cx="2833418" cy="4680520"/>
          </a:xfrm>
          <a:prstGeom prst="rect">
            <a:avLst/>
          </a:prstGeom>
        </p:spPr>
      </p:pic>
      <p:pic>
        <p:nvPicPr>
          <p:cNvPr id="5" name="Picture 4" descr="un-holocaust-victi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44824"/>
            <a:ext cx="5174940" cy="3449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784976" cy="80470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4400" dirty="0" smtClean="0"/>
              <a:t>Appearance </a:t>
            </a:r>
            <a:r>
              <a:rPr lang="en-CA" sz="4400" dirty="0" err="1" smtClean="0"/>
              <a:t>vs</a:t>
            </a:r>
            <a:r>
              <a:rPr lang="en-CA" sz="4400" dirty="0" smtClean="0"/>
              <a:t> Reality (buggers)</a:t>
            </a:r>
            <a:endParaRPr lang="en-CA" sz="4400" dirty="0"/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3096344" cy="4712567"/>
          </a:xfrm>
        </p:spPr>
      </p:pic>
      <p:sp>
        <p:nvSpPr>
          <p:cNvPr id="5" name="TextBox 4"/>
          <p:cNvSpPr txBox="1"/>
          <p:nvPr/>
        </p:nvSpPr>
        <p:spPr>
          <a:xfrm>
            <a:off x="3563888" y="1484785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-Humans felt threatened by the surprise and numbers of the buggers.</a:t>
            </a:r>
          </a:p>
          <a:p>
            <a:endParaRPr lang="en-CA" sz="2400" dirty="0" smtClean="0"/>
          </a:p>
          <a:p>
            <a:r>
              <a:rPr lang="en-CA" sz="2400" dirty="0" smtClean="0"/>
              <a:t>-The war wasn’t a war, but simply Ender quickly killing all the buggers. </a:t>
            </a:r>
          </a:p>
          <a:p>
            <a:endParaRPr lang="en-CA" sz="2400" dirty="0" smtClean="0"/>
          </a:p>
          <a:p>
            <a:r>
              <a:rPr lang="en-CA" sz="2400" dirty="0" smtClean="0"/>
              <a:t>-Buggers felt guilty for murdering Humans, never went back. </a:t>
            </a:r>
          </a:p>
          <a:p>
            <a:endParaRPr lang="en-CA" sz="2400" dirty="0" smtClean="0"/>
          </a:p>
          <a:p>
            <a:r>
              <a:rPr lang="en-CA" sz="2400" dirty="0" smtClean="0"/>
              <a:t>-Wanted to colonize elsewhere, thought they were the only species. </a:t>
            </a:r>
          </a:p>
          <a:p>
            <a:endParaRPr lang="en-CA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“When we understood, we never came back” </a:t>
            </a:r>
            <a:endParaRPr lang="en-CA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CA" sz="4400" dirty="0" smtClean="0"/>
              <a:t>Comparison of A </a:t>
            </a:r>
            <a:r>
              <a:rPr lang="en-CA" sz="4400" dirty="0" err="1" smtClean="0"/>
              <a:t>vs</a:t>
            </a:r>
            <a:r>
              <a:rPr lang="en-CA" sz="4400" dirty="0" smtClean="0"/>
              <a:t> R’s: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7920880" cy="522920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Both wanted to live in peace and harmony. </a:t>
            </a:r>
          </a:p>
          <a:p>
            <a:r>
              <a:rPr lang="en-CA" dirty="0" smtClean="0"/>
              <a:t>Both wanted to be understood of intentions. </a:t>
            </a:r>
          </a:p>
          <a:p>
            <a:r>
              <a:rPr lang="en-CA" dirty="0" smtClean="0"/>
              <a:t>Both expanding only for the good, both didn’t know how others would react. </a:t>
            </a:r>
          </a:p>
          <a:p>
            <a:r>
              <a:rPr lang="en-CA" dirty="0" smtClean="0"/>
              <a:t>Both worlds had no idea of what was happening.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olocaus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3940677" cy="3069580"/>
          </a:xfrm>
          <a:prstGeom prst="rect">
            <a:avLst/>
          </a:prstGeom>
        </p:spPr>
      </p:pic>
      <p:pic>
        <p:nvPicPr>
          <p:cNvPr id="5" name="Picture 4" descr="enders-g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4232" y="1340768"/>
            <a:ext cx="475976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00800" cy="73269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CA" sz="4400" dirty="0" smtClean="0"/>
              <a:t>Bibliography: 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7920880" cy="561662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   1</a:t>
            </a:r>
            <a:r>
              <a:rPr lang="en-US" sz="2000" dirty="0" smtClean="0"/>
              <a:t>. Anderson, Tim. </a:t>
            </a:r>
            <a:r>
              <a:rPr lang="en-US" sz="2000" i="1" dirty="0" smtClean="0"/>
              <a:t>Chapter 3: Prosecution &amp; Defense</a:t>
            </a:r>
            <a:r>
              <a:rPr lang="en-US" sz="2000" dirty="0" smtClean="0"/>
              <a:t>. </a:t>
            </a:r>
            <a:r>
              <a:rPr lang="en-US" sz="2000" i="1" dirty="0" smtClean="0"/>
              <a:t>Nuremburg Trials</a:t>
            </a:r>
            <a:r>
              <a:rPr lang="en-US" sz="2000" dirty="0" smtClean="0"/>
              <a:t>. </a:t>
            </a:r>
            <a:r>
              <a:rPr lang="en-US" sz="2000" dirty="0" err="1" smtClean="0"/>
              <a:t>N.p</a:t>
            </a:r>
            <a:r>
              <a:rPr lang="en-US" sz="2000" dirty="0" smtClean="0"/>
              <a:t>.: </a:t>
            </a:r>
            <a:r>
              <a:rPr lang="en-US" sz="2000" dirty="0" err="1" smtClean="0"/>
              <a:t>n.p</a:t>
            </a:r>
            <a:r>
              <a:rPr lang="en-US" sz="2000" dirty="0" smtClean="0"/>
              <a:t>., </a:t>
            </a:r>
            <a:r>
              <a:rPr lang="en-US" sz="2000" dirty="0" err="1" smtClean="0"/>
              <a:t>n.d</a:t>
            </a:r>
            <a:r>
              <a:rPr lang="en-US" sz="2000" dirty="0" smtClean="0"/>
              <a:t>. 3. </a:t>
            </a:r>
            <a:r>
              <a:rPr lang="en-US" sz="2000" i="1" dirty="0" smtClean="0"/>
              <a:t>History Reference Center</a:t>
            </a:r>
            <a:r>
              <a:rPr lang="en-US" sz="2000" dirty="0" smtClean="0"/>
              <a:t>. Web. 09 Dec. 2013. &lt;http://web.ebscohost.com/hrc/detail?sid=1990100f-a8d1-43f7-9f4f-e79534c80281%40sessionmgr4003&amp;vid=1&amp;hid=4207&amp;bdata=JnNpdGU9aHJjLWxpdmU%3d#db=khh&amp;AN=15315845&gt;.</a:t>
            </a:r>
          </a:p>
          <a:p>
            <a:r>
              <a:rPr lang="en-US" sz="2000" dirty="0" smtClean="0"/>
              <a:t>    2</a:t>
            </a:r>
            <a:r>
              <a:rPr lang="en-US" sz="2000" dirty="0" smtClean="0"/>
              <a:t>.</a:t>
            </a:r>
            <a:r>
              <a:rPr lang="en-CA" sz="2000" dirty="0" smtClean="0"/>
              <a:t> "English Online." </a:t>
            </a:r>
            <a:r>
              <a:rPr lang="en-CA" sz="2000" i="1" dirty="0" smtClean="0"/>
              <a:t>Holocaust</a:t>
            </a:r>
            <a:r>
              <a:rPr lang="en-CA" sz="2000" dirty="0" smtClean="0"/>
              <a:t>. </a:t>
            </a:r>
            <a:r>
              <a:rPr lang="en-CA" sz="2000" dirty="0" err="1" smtClean="0"/>
              <a:t>N.p</a:t>
            </a:r>
            <a:r>
              <a:rPr lang="en-CA" sz="2000" dirty="0" smtClean="0"/>
              <a:t>., </a:t>
            </a:r>
            <a:r>
              <a:rPr lang="en-CA" sz="2000" dirty="0" err="1" smtClean="0"/>
              <a:t>n.d</a:t>
            </a:r>
            <a:r>
              <a:rPr lang="en-CA" sz="2000" dirty="0" smtClean="0"/>
              <a:t>. Web. 09 Dec. 2013. &lt;http://www.english-online.at/history/holocaust/holocaust-mass-murder-of-jews-in-world-war-2.htm&gt;.</a:t>
            </a:r>
          </a:p>
          <a:p>
            <a:r>
              <a:rPr lang="en-CA" sz="2000" dirty="0" smtClean="0"/>
              <a:t>    3.</a:t>
            </a:r>
            <a:r>
              <a:rPr lang="en-CA" sz="2000" dirty="0" smtClean="0"/>
              <a:t> Parkinson, Roger. </a:t>
            </a:r>
            <a:r>
              <a:rPr lang="en-CA" sz="2000" i="1" dirty="0" smtClean="0"/>
              <a:t>The Origins of World War Two</a:t>
            </a:r>
            <a:r>
              <a:rPr lang="en-CA" sz="2000" dirty="0" smtClean="0"/>
              <a:t>. 4th ed. [London]: Wayland, 1987. Print.</a:t>
            </a:r>
            <a:endParaRPr lang="en-CA" sz="2000" dirty="0" smtClean="0"/>
          </a:p>
          <a:p>
            <a:r>
              <a:rPr lang="en-CA" sz="2000" dirty="0" smtClean="0"/>
              <a:t>    4.</a:t>
            </a:r>
            <a:r>
              <a:rPr lang="en-CA" sz="2000" dirty="0" smtClean="0"/>
              <a:t> Gilbert, Martin. </a:t>
            </a:r>
            <a:r>
              <a:rPr lang="en-CA" sz="2000" i="1" dirty="0" smtClean="0"/>
              <a:t>The Holocaust: A History of the Jews of Europe during the Second World War</a:t>
            </a:r>
            <a:r>
              <a:rPr lang="en-CA" sz="2000" dirty="0" smtClean="0"/>
              <a:t>. 1st ed. New York: Holt, Rinehart, and Winston, 1986. Print.</a:t>
            </a:r>
            <a:endParaRPr lang="en-CA" sz="2000" dirty="0" smtClean="0"/>
          </a:p>
          <a:p>
            <a:r>
              <a:rPr lang="en-CA" sz="2000" dirty="0" smtClean="0"/>
              <a:t>    5.</a:t>
            </a:r>
            <a:r>
              <a:rPr lang="en-CA" sz="2000" dirty="0" smtClean="0"/>
              <a:t> Card, Orson Scott. </a:t>
            </a:r>
            <a:r>
              <a:rPr lang="en-CA" sz="2000" i="1" dirty="0" smtClean="0"/>
              <a:t>Ender's Game</a:t>
            </a:r>
            <a:r>
              <a:rPr lang="en-CA" sz="2000" dirty="0" smtClean="0"/>
              <a:t>. 4th ed. Vol. 1. New York: Tor, 1977, 1985, 1991. Print. Ender's Game Ser.</a:t>
            </a:r>
            <a:endParaRPr lang="en-CA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156648" cy="80470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CA" sz="4400" dirty="0" smtClean="0"/>
              <a:t>The People Used (</a:t>
            </a:r>
            <a:r>
              <a:rPr lang="en-CA" sz="4400" dirty="0" err="1" smtClean="0"/>
              <a:t>nazi’s</a:t>
            </a:r>
            <a:r>
              <a:rPr lang="en-CA" sz="4400" dirty="0" smtClean="0"/>
              <a:t>)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571184" cy="5186976"/>
          </a:xfrm>
        </p:spPr>
        <p:txBody>
          <a:bodyPr/>
          <a:lstStyle/>
          <a:p>
            <a:r>
              <a:rPr lang="en-CA" sz="2800" dirty="0" smtClean="0"/>
              <a:t>Many Nazi’s were conscripted.</a:t>
            </a:r>
          </a:p>
          <a:p>
            <a:r>
              <a:rPr lang="en-CA" sz="2800" dirty="0" smtClean="0"/>
              <a:t>Many joined for adventure, or escape. </a:t>
            </a:r>
          </a:p>
          <a:p>
            <a:r>
              <a:rPr lang="en-CA" sz="2800" dirty="0" smtClean="0"/>
              <a:t>Pressure to be a Great German Citizen.</a:t>
            </a:r>
          </a:p>
          <a:p>
            <a:r>
              <a:rPr lang="en-CA" sz="2800" dirty="0" smtClean="0"/>
              <a:t>Ordinary doctors, teachers, police, etc.</a:t>
            </a:r>
          </a:p>
          <a:p>
            <a:r>
              <a:rPr lang="en-CA" sz="2800" dirty="0" smtClean="0"/>
              <a:t> Mostly strong young men, some too young. </a:t>
            </a:r>
          </a:p>
          <a:p>
            <a:endParaRPr lang="en-CA" dirty="0"/>
          </a:p>
        </p:txBody>
      </p:sp>
      <p:pic>
        <p:nvPicPr>
          <p:cNvPr id="4" name="Picture 3" descr="med-ex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933056"/>
            <a:ext cx="4062423" cy="2924944"/>
          </a:xfrm>
          <a:prstGeom prst="rect">
            <a:avLst/>
          </a:prstGeom>
        </p:spPr>
      </p:pic>
      <p:pic>
        <p:nvPicPr>
          <p:cNvPr id="5" name="Picture 4" descr="reas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919450"/>
            <a:ext cx="4392488" cy="2938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0470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4400" dirty="0" smtClean="0"/>
              <a:t>The People Used (battle groups)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en-CA" dirty="0" smtClean="0"/>
              <a:t>SUPER CHILDREN!</a:t>
            </a:r>
          </a:p>
          <a:p>
            <a:r>
              <a:rPr lang="en-CA" dirty="0" smtClean="0"/>
              <a:t>Watched by IF with monitors on necks.</a:t>
            </a:r>
          </a:p>
          <a:p>
            <a:r>
              <a:rPr lang="en-CA" dirty="0" smtClean="0"/>
              <a:t>Could go even if parents didn’t allow. </a:t>
            </a:r>
          </a:p>
          <a:p>
            <a:pPr>
              <a:buNone/>
            </a:pPr>
            <a:r>
              <a:rPr lang="en-CA" dirty="0" smtClean="0"/>
              <a:t>“ For the two of you, the choice was already made when Ender was </a:t>
            </a:r>
            <a:r>
              <a:rPr lang="en-CA" dirty="0" err="1" smtClean="0"/>
              <a:t>concieved</a:t>
            </a:r>
            <a:r>
              <a:rPr lang="en-CA" dirty="0" smtClean="0"/>
              <a:t>. But for Ender, the choice has not been made at all.” 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Enders-Game-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862373"/>
            <a:ext cx="4824536" cy="29956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CA" sz="4400" dirty="0" smtClean="0"/>
              <a:t>Comparison of people: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52565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Both watched and made sure they had the ‘right people’ to do what they wanted. </a:t>
            </a:r>
          </a:p>
          <a:p>
            <a:endParaRPr lang="en-CA" sz="2800" dirty="0" smtClean="0"/>
          </a:p>
          <a:p>
            <a:r>
              <a:rPr lang="en-CA" sz="2800" dirty="0" smtClean="0"/>
              <a:t>Both categories of people joining the army’s didn’t necessarily have permission.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Both army’s members changed significantly due to the training and battles they endured.</a:t>
            </a:r>
          </a:p>
          <a:p>
            <a:endParaRPr lang="en-CA" sz="2800" dirty="0" smtClean="0"/>
          </a:p>
          <a:p>
            <a:r>
              <a:rPr lang="en-CA" sz="2800" dirty="0" smtClean="0"/>
              <a:t>Both appealed to be an opportunity to be a hero.</a:t>
            </a:r>
            <a:endParaRPr lang="en-C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792088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CA" sz="4400" dirty="0" smtClean="0"/>
              <a:t>Propaganda (</a:t>
            </a:r>
            <a:r>
              <a:rPr lang="en-CA" sz="4400" dirty="0" err="1" smtClean="0"/>
              <a:t>nazi’s</a:t>
            </a:r>
            <a:r>
              <a:rPr lang="en-CA" sz="4400" dirty="0" smtClean="0"/>
              <a:t>) :</a:t>
            </a:r>
            <a:endParaRPr lang="en-CA" sz="4400" dirty="0"/>
          </a:p>
        </p:txBody>
      </p:sp>
      <p:pic>
        <p:nvPicPr>
          <p:cNvPr id="4" name="Picture 3" descr="behind the enemy powers of the j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3293858" cy="4582759"/>
          </a:xfrm>
          <a:prstGeom prst="rect">
            <a:avLst/>
          </a:prstGeom>
        </p:spPr>
      </p:pic>
      <p:pic>
        <p:nvPicPr>
          <p:cNvPr id="5" name="Picture 4" descr="propaga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124744"/>
            <a:ext cx="3096344" cy="4665724"/>
          </a:xfrm>
          <a:prstGeom prst="rect">
            <a:avLst/>
          </a:prstGeom>
        </p:spPr>
      </p:pic>
      <p:pic>
        <p:nvPicPr>
          <p:cNvPr id="6" name="Picture 5" descr="nazi-propaganda-churchil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278353"/>
            <a:ext cx="3384376" cy="55796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792088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CA" sz="4400" dirty="0" smtClean="0"/>
              <a:t>Propaganda (Battle school):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100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“Battle school is for training future star ship captains and commodores of flotillas and admirals of the fleet” –Graff (pg 20)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7884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“ And none have retired from a position of lower rank than chief executive officer of interplanetary vessel.” –Graff (pg 21)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30120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Ender asks” How many make it through the first year”, “all who want to” replied Graff (pg 21)</a:t>
            </a:r>
            <a:endParaRPr lang="en-C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876712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CA" sz="4400" dirty="0" smtClean="0"/>
              <a:t>Reasons to invade (</a:t>
            </a:r>
            <a:r>
              <a:rPr lang="en-CA" sz="4400" dirty="0" err="1" smtClean="0"/>
              <a:t>jews</a:t>
            </a:r>
            <a:r>
              <a:rPr lang="en-CA" sz="4400" dirty="0" smtClean="0"/>
              <a:t>): 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5328592"/>
          </a:xfrm>
        </p:spPr>
        <p:txBody>
          <a:bodyPr>
            <a:normAutofit/>
          </a:bodyPr>
          <a:lstStyle/>
          <a:p>
            <a:r>
              <a:rPr lang="en-CA" dirty="0" smtClean="0"/>
              <a:t>Nazi’s believed Jews were responsible for black plague, and the killing of Jesus.</a:t>
            </a:r>
          </a:p>
          <a:p>
            <a:r>
              <a:rPr lang="en-CA" dirty="0" smtClean="0"/>
              <a:t>Judaism was well known and </a:t>
            </a:r>
          </a:p>
          <a:p>
            <a:pPr>
              <a:buNone/>
            </a:pPr>
            <a:r>
              <a:rPr lang="en-CA" dirty="0" smtClean="0"/>
              <a:t>expanding, became big and </a:t>
            </a:r>
          </a:p>
          <a:p>
            <a:pPr>
              <a:buNone/>
            </a:pPr>
            <a:r>
              <a:rPr lang="en-CA" dirty="0" smtClean="0"/>
              <a:t>threatening. 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Germans are ‘THE PERFECT RACE’.</a:t>
            </a:r>
          </a:p>
          <a:p>
            <a:pPr>
              <a:buNone/>
            </a:pPr>
            <a:r>
              <a:rPr lang="en-CA" dirty="0" smtClean="0"/>
              <a:t> </a:t>
            </a:r>
          </a:p>
          <a:p>
            <a:r>
              <a:rPr lang="en-CA" dirty="0" smtClean="0"/>
              <a:t>No imperfections allowed, </a:t>
            </a:r>
            <a:r>
              <a:rPr lang="en-CA" dirty="0" err="1" smtClean="0"/>
              <a:t>ie</a:t>
            </a:r>
            <a:r>
              <a:rPr lang="en-CA" dirty="0" smtClean="0"/>
              <a:t>; </a:t>
            </a:r>
          </a:p>
          <a:p>
            <a:pPr>
              <a:buNone/>
            </a:pPr>
            <a:r>
              <a:rPr lang="en-CA" dirty="0" smtClean="0"/>
              <a:t>Homosexuality, religion, practices, </a:t>
            </a:r>
          </a:p>
          <a:p>
            <a:pPr>
              <a:buNone/>
            </a:pPr>
            <a:r>
              <a:rPr lang="en-CA" dirty="0" smtClean="0"/>
              <a:t>race, and whatever was disliked.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who is to blame for the 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175282"/>
            <a:ext cx="2995239" cy="4403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640960" cy="876712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CA" sz="4400" dirty="0" smtClean="0"/>
              <a:t>Reasons to invade (buggers): 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</p:spPr>
        <p:txBody>
          <a:bodyPr/>
          <a:lstStyle/>
          <a:p>
            <a:r>
              <a:rPr lang="en-CA" dirty="0" smtClean="0"/>
              <a:t>Buggers attacked previously, why not again?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80 years since last attack, have to be ready for next one, expected anytime.  </a:t>
            </a:r>
          </a:p>
          <a:p>
            <a:endParaRPr lang="en-CA" dirty="0" smtClean="0"/>
          </a:p>
          <a:p>
            <a:r>
              <a:rPr lang="en-CA" dirty="0" smtClean="0"/>
              <a:t>If the IF attacked first, it would ensure no surprise defeat from the buggers.</a:t>
            </a:r>
          </a:p>
          <a:p>
            <a:endParaRPr lang="en-CA" dirty="0" smtClean="0"/>
          </a:p>
          <a:p>
            <a:r>
              <a:rPr lang="en-CA" dirty="0" smtClean="0"/>
              <a:t>No future threats or tension over the buggers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920880" cy="80470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CA" sz="4400" dirty="0" smtClean="0"/>
              <a:t>Appearance </a:t>
            </a:r>
            <a:r>
              <a:rPr lang="en-CA" sz="4400" dirty="0" err="1" smtClean="0"/>
              <a:t>vs</a:t>
            </a:r>
            <a:r>
              <a:rPr lang="en-CA" sz="4400" dirty="0" smtClean="0"/>
              <a:t> Reality (Jews)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The Jews were simply practicing their beliefs</a:t>
            </a:r>
          </a:p>
          <a:p>
            <a:endParaRPr lang="en-CA" dirty="0" smtClean="0"/>
          </a:p>
          <a:p>
            <a:r>
              <a:rPr lang="en-CA" dirty="0" smtClean="0"/>
              <a:t>Wanted to be normal citizens, accepted and treated like everyone else. </a:t>
            </a:r>
          </a:p>
          <a:p>
            <a:endParaRPr lang="en-CA" dirty="0" smtClean="0"/>
          </a:p>
          <a:p>
            <a:r>
              <a:rPr lang="en-CA" dirty="0" smtClean="0"/>
              <a:t>Concentration camps </a:t>
            </a:r>
          </a:p>
          <a:p>
            <a:pPr>
              <a:buNone/>
            </a:pPr>
            <a:r>
              <a:rPr lang="en-CA" dirty="0" smtClean="0"/>
              <a:t>&amp; ghettos were secret.  </a:t>
            </a:r>
          </a:p>
          <a:p>
            <a:endParaRPr lang="en-CA" dirty="0" smtClean="0"/>
          </a:p>
          <a:p>
            <a:r>
              <a:rPr lang="en-CA" dirty="0" smtClean="0"/>
              <a:t>Numbers were </a:t>
            </a:r>
          </a:p>
          <a:p>
            <a:pPr>
              <a:buNone/>
            </a:pPr>
            <a:r>
              <a:rPr lang="en-CA" dirty="0" smtClean="0"/>
              <a:t>expanding only because</a:t>
            </a:r>
          </a:p>
          <a:p>
            <a:pPr>
              <a:buNone/>
            </a:pPr>
            <a:r>
              <a:rPr lang="en-CA" dirty="0" smtClean="0"/>
              <a:t> people were accepting</a:t>
            </a:r>
          </a:p>
          <a:p>
            <a:pPr>
              <a:buNone/>
            </a:pPr>
            <a:r>
              <a:rPr lang="en-CA" dirty="0" smtClean="0"/>
              <a:t> purity and peace.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sh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29000"/>
            <a:ext cx="4896966" cy="326201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</TotalTime>
  <Words>837</Words>
  <Application>Microsoft Office PowerPoint</Application>
  <PresentationFormat>On-screen Show (4:3)</PresentationFormat>
  <Paragraphs>117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Bugger Wars vs.Holocaust</vt:lpstr>
      <vt:lpstr>The People Used (nazi’s)</vt:lpstr>
      <vt:lpstr>The People Used (battle groups)</vt:lpstr>
      <vt:lpstr>Comparison of people:</vt:lpstr>
      <vt:lpstr>Propaganda (nazi’s) :</vt:lpstr>
      <vt:lpstr>Propaganda (Battle school):</vt:lpstr>
      <vt:lpstr>Reasons to invade (jews): </vt:lpstr>
      <vt:lpstr>Reasons to invade (buggers): </vt:lpstr>
      <vt:lpstr>Appearance vs Reality (Jews)</vt:lpstr>
      <vt:lpstr>Appearance vs Reality (buggers)</vt:lpstr>
      <vt:lpstr>Comparison of A vs R’s:</vt:lpstr>
      <vt:lpstr>Bibliography: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 vs. Bugger Wars</dc:title>
  <dc:creator>Leah Master Hoffman</dc:creator>
  <cp:lastModifiedBy>Leah Master Hoffman</cp:lastModifiedBy>
  <cp:revision>33</cp:revision>
  <dcterms:created xsi:type="dcterms:W3CDTF">2013-12-16T15:46:55Z</dcterms:created>
  <dcterms:modified xsi:type="dcterms:W3CDTF">2013-12-18T23:53:32Z</dcterms:modified>
</cp:coreProperties>
</file>